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image" ContentType="image/jpg"/>
  <Default Extension="rels" ContentType="application/vnd.openxmlformats-package.relationships+xml"/>
  <Override PartName="/ppt/notesMasters/notesMaster1.xml" ContentType="application/vnd.openxmlformats-officedocument.presentationml.notesMaster+xml"/>
  <Override PartName="/ppt/notesMasters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0c58cd977fd64d66" /><Relationship Type="http://schemas.openxmlformats.org/package/2006/relationships/metadata/core-properties" Target="/docProps/core.xml" Id="R8ad586c49cc74e5f" /><Relationship Type="http://schemas.openxmlformats.org/officeDocument/2006/relationships/extended-properties" Target="/docProps/app.xml" Id="Rf77be1ed1ac84e44" /><Relationship Type="http://schemas.openxmlformats.org/officeDocument/2006/relationships/custom-properties" Target="/docProps/custom.xml" Id="Rc3464d6281674815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1a0f8e57439c47c6"/>
  </p:sldMasterIdLst>
  <p:notesMasterIdLst>
    <p:notesMasterId r:id="R58b299f0cd5741b5"/>
  </p:notesMasterIdLst>
  <p:sldIdLst>
    <p:sldId id="256" r:id="R3f9ce044f95244b8"/>
    <p:sldId id="257" r:id="Rb555611c31ff4274"/>
    <p:sldId id="258" r:id="R900731818c194d20"/>
    <p:sldId id="259" r:id="Rb78eaca428b348f4"/>
    <p:sldId id="260" r:id="R96ec64b81746454a"/>
    <p:sldId id="261" r:id="R8be3bdfae2c847d1"/>
    <p:sldId id="262" r:id="R608ac1f4a28b408e"/>
    <p:sldId id="263" r:id="R3125b4d2255c4655"/>
    <p:sldId id="264" r:id="Rbefa453508b440b0"/>
    <p:sldId id="265" r:id="Ra1dc2bd5ad3442b3"/>
    <p:sldId id="266" r:id="R240832ae9d27479d"/>
    <p:sldId id="267" r:id="Rab4d275f14c940b5"/>
    <p:sldId id="268" r:id="Rf070fc1dab09425e"/>
    <p:sldId id="269" r:id="R8b78f02531c2479a"/>
    <p:sldId id="270" r:id="R124daa841aaf438b"/>
    <p:sldId id="271" r:id="R5afef2b274a541d7"/>
    <p:sldId id="272" r:id="R37ac43dfdd714e0e"/>
    <p:sldId id="273" r:id="R359b11f231cc4856"/>
    <p:sldId id="274" r:id="Rfc4ec2e1ea2c46e6"/>
    <p:sldId id="275" r:id="R3f6ee9be4765411b"/>
    <p:sldId id="276" r:id="Re5f9af8cd280440b"/>
    <p:sldId id="277" r:id="Refe7fb0a94e34580"/>
    <p:sldId id="278" r:id="R48c3eba87c7f418c"/>
    <p:sldId id="279" r:id="Rc1ea9b8cbe1d4b36"/>
    <p:sldId id="280" r:id="R21d9b50c846c452f"/>
    <p:sldId id="281" r:id="R84324ae3b7004304"/>
    <p:sldId id="282" r:id="Rff90cda3d8884faf"/>
    <p:sldId id="283" r:id="R4fb9b741a1894a6a"/>
    <p:sldId id="284" r:id="Rd553dca4769d4c15"/>
    <p:sldId id="285" r:id="R9327b1a0bf8b4e4a"/>
    <p:sldId id="286" r:id="Re4b1d63d4d164832"/>
    <p:sldId id="287" r:id="R4688987da1e54821"/>
    <p:sldId id="288" r:id="Rf2cf128c93e34ce7"/>
    <p:sldId id="289" r:id="Raff83efb80a0457e"/>
    <p:sldId id="290" r:id="R5828c4a1775c46c6"/>
    <p:sldId id="291" r:id="R67a27676dcd04841"/>
    <p:sldId id="292" r:id="Reba98c613ba941a9"/>
    <p:sldId id="293" r:id="Rdb056bdfb19745a8"/>
    <p:sldId id="294" r:id="Rde14d731b84f4afa"/>
    <p:sldId id="295" r:id="R2c985678b8ed403c"/>
    <p:sldId id="296" r:id="R1100a0e2ac9b4364"/>
    <p:sldId id="297" r:id="R1afa96c34aec4384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58b299f0cd5741b5" /><Relationship Type="http://schemas.openxmlformats.org/officeDocument/2006/relationships/presProps" Target="/ppt/presProps.xml" Id="R546cdc9075ec402a" /><Relationship Type="http://schemas.openxmlformats.org/officeDocument/2006/relationships/viewProps" Target="/ppt/viewProps.xml" Id="Rdff2e1b14430413a" /><Relationship Type="http://schemas.openxmlformats.org/officeDocument/2006/relationships/slideMaster" Target="/ppt/slideMasters/slideMaster1.xml" Id="R1a0f8e57439c47c6" /><Relationship Type="http://schemas.openxmlformats.org/officeDocument/2006/relationships/theme" Target="/ppt/slideMasters/theme/theme2.xml" Id="R58d7bf8a6484427c" /><Relationship Type="http://schemas.openxmlformats.org/officeDocument/2006/relationships/slide" Target="/ppt/slides/slide1.xml" Id="R3f9ce044f95244b8" /><Relationship Type="http://schemas.openxmlformats.org/officeDocument/2006/relationships/slide" Target="/ppt/slides/slide2.xml" Id="Rb555611c31ff4274" /><Relationship Type="http://schemas.openxmlformats.org/officeDocument/2006/relationships/slide" Target="/ppt/slides/slide3.xml" Id="R900731818c194d20" /><Relationship Type="http://schemas.openxmlformats.org/officeDocument/2006/relationships/slide" Target="/ppt/slides/slide4.xml" Id="Rb78eaca428b348f4" /><Relationship Type="http://schemas.openxmlformats.org/officeDocument/2006/relationships/slide" Target="/ppt/slides/slide5.xml" Id="R96ec64b81746454a" /><Relationship Type="http://schemas.openxmlformats.org/officeDocument/2006/relationships/slide" Target="/ppt/slides/slide6.xml" Id="R8be3bdfae2c847d1" /><Relationship Type="http://schemas.openxmlformats.org/officeDocument/2006/relationships/slide" Target="/ppt/slides/slide7.xml" Id="R608ac1f4a28b408e" /><Relationship Type="http://schemas.openxmlformats.org/officeDocument/2006/relationships/slide" Target="/ppt/slides/slide8.xml" Id="R3125b4d2255c4655" /><Relationship Type="http://schemas.openxmlformats.org/officeDocument/2006/relationships/slide" Target="/ppt/slides/slide9.xml" Id="Rbefa453508b440b0" /><Relationship Type="http://schemas.openxmlformats.org/officeDocument/2006/relationships/slide" Target="/ppt/slides/slide10.xml" Id="Ra1dc2bd5ad3442b3" /><Relationship Type="http://schemas.openxmlformats.org/officeDocument/2006/relationships/slide" Target="/ppt/slides/slide11.xml" Id="R240832ae9d27479d" /><Relationship Type="http://schemas.openxmlformats.org/officeDocument/2006/relationships/slide" Target="/ppt/slides/slide12.xml" Id="Rab4d275f14c940b5" /><Relationship Type="http://schemas.openxmlformats.org/officeDocument/2006/relationships/slide" Target="/ppt/slides/slide13.xml" Id="Rf070fc1dab09425e" /><Relationship Type="http://schemas.openxmlformats.org/officeDocument/2006/relationships/slide" Target="/ppt/slides/slide14.xml" Id="R8b78f02531c2479a" /><Relationship Type="http://schemas.openxmlformats.org/officeDocument/2006/relationships/slide" Target="/ppt/slides/slide15.xml" Id="R124daa841aaf438b" /><Relationship Type="http://schemas.openxmlformats.org/officeDocument/2006/relationships/slide" Target="/ppt/slides/slide16.xml" Id="R5afef2b274a541d7" /><Relationship Type="http://schemas.openxmlformats.org/officeDocument/2006/relationships/slide" Target="/ppt/slides/slide17.xml" Id="R37ac43dfdd714e0e" /><Relationship Type="http://schemas.openxmlformats.org/officeDocument/2006/relationships/slide" Target="/ppt/slides/slide18.xml" Id="R359b11f231cc4856" /><Relationship Type="http://schemas.openxmlformats.org/officeDocument/2006/relationships/slide" Target="/ppt/slides/slide19.xml" Id="Rfc4ec2e1ea2c46e6" /><Relationship Type="http://schemas.openxmlformats.org/officeDocument/2006/relationships/slide" Target="/ppt/slides/slide20.xml" Id="R3f6ee9be4765411b" /><Relationship Type="http://schemas.openxmlformats.org/officeDocument/2006/relationships/slide" Target="/ppt/slides/slide21.xml" Id="Re5f9af8cd280440b" /><Relationship Type="http://schemas.openxmlformats.org/officeDocument/2006/relationships/slide" Target="/ppt/slides/slide22.xml" Id="Refe7fb0a94e34580" /><Relationship Type="http://schemas.openxmlformats.org/officeDocument/2006/relationships/slide" Target="/ppt/slides/slide23.xml" Id="R48c3eba87c7f418c" /><Relationship Type="http://schemas.openxmlformats.org/officeDocument/2006/relationships/slide" Target="/ppt/slides/slide24.xml" Id="Rc1ea9b8cbe1d4b36" /><Relationship Type="http://schemas.openxmlformats.org/officeDocument/2006/relationships/slide" Target="/ppt/slides/slide25.xml" Id="R21d9b50c846c452f" /><Relationship Type="http://schemas.openxmlformats.org/officeDocument/2006/relationships/slide" Target="/ppt/slides/slide26.xml" Id="R84324ae3b7004304" /><Relationship Type="http://schemas.openxmlformats.org/officeDocument/2006/relationships/slide" Target="/ppt/slides/slide27.xml" Id="Rff90cda3d8884faf" /><Relationship Type="http://schemas.openxmlformats.org/officeDocument/2006/relationships/slide" Target="/ppt/slides/slide28.xml" Id="R4fb9b741a1894a6a" /><Relationship Type="http://schemas.openxmlformats.org/officeDocument/2006/relationships/slide" Target="/ppt/slides/slide29.xml" Id="Rd553dca4769d4c15" /><Relationship Type="http://schemas.openxmlformats.org/officeDocument/2006/relationships/slide" Target="/ppt/slides/slide30.xml" Id="R9327b1a0bf8b4e4a" /><Relationship Type="http://schemas.openxmlformats.org/officeDocument/2006/relationships/slide" Target="/ppt/slides/slide31.xml" Id="Re4b1d63d4d164832" /><Relationship Type="http://schemas.openxmlformats.org/officeDocument/2006/relationships/slide" Target="/ppt/slides/slide32.xml" Id="R4688987da1e54821" /><Relationship Type="http://schemas.openxmlformats.org/officeDocument/2006/relationships/slide" Target="/ppt/slides/slide33.xml" Id="Rf2cf128c93e34ce7" /><Relationship Type="http://schemas.openxmlformats.org/officeDocument/2006/relationships/slide" Target="/ppt/slides/slide34.xml" Id="Raff83efb80a0457e" /><Relationship Type="http://schemas.openxmlformats.org/officeDocument/2006/relationships/slide" Target="/ppt/slides/slide35.xml" Id="R5828c4a1775c46c6" /><Relationship Type="http://schemas.openxmlformats.org/officeDocument/2006/relationships/slide" Target="/ppt/slides/slide36.xml" Id="R67a27676dcd04841" /><Relationship Type="http://schemas.openxmlformats.org/officeDocument/2006/relationships/slide" Target="/ppt/slides/slide37.xml" Id="Reba98c613ba941a9" /><Relationship Type="http://schemas.openxmlformats.org/officeDocument/2006/relationships/slide" Target="/ppt/slides/slide38.xml" Id="Rdb056bdfb19745a8" /><Relationship Type="http://schemas.openxmlformats.org/officeDocument/2006/relationships/slide" Target="/ppt/slides/slide39.xml" Id="Rde14d731b84f4afa" /><Relationship Type="http://schemas.openxmlformats.org/officeDocument/2006/relationships/slide" Target="/ppt/slides/slide40.xml" Id="R2c985678b8ed403c" /><Relationship Type="http://schemas.openxmlformats.org/officeDocument/2006/relationships/slide" Target="/ppt/slides/slide41.xml" Id="R1100a0e2ac9b4364" /><Relationship Type="http://schemas.openxmlformats.org/officeDocument/2006/relationships/slide" Target="/ppt/slides/slide42.xml" Id="R1afa96c34aec438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1.xml" Id="R6d36040ed326472a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7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23e49f28f0124bb6" /><Relationship Type="http://schemas.openxmlformats.org/officeDocument/2006/relationships/notesMaster" Target="/ppt/notesMasters/notesMaster1.xml" Id="R620fc659d2e64197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384da75d3d774b44" /><Relationship Type="http://schemas.openxmlformats.org/officeDocument/2006/relationships/notesMaster" Target="/ppt/notesMasters/notesMaster1.xml" Id="Rfcbb2bb57f794fa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5a54e493ff5346a6" /><Relationship Type="http://schemas.openxmlformats.org/officeDocument/2006/relationships/notesMaster" Target="/ppt/notesMasters/notesMaster1.xml" Id="R82464ff6d7d24c3d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0826eb1d00ef497d" /><Relationship Type="http://schemas.openxmlformats.org/officeDocument/2006/relationships/notesMaster" Target="/ppt/notesMasters/notesMaster1.xml" Id="R0d4626a489af4683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56e176e3a7c742b1" /><Relationship Type="http://schemas.openxmlformats.org/officeDocument/2006/relationships/notesMaster" Target="/ppt/notesMasters/notesMaster1.xml" Id="R0eeddf5c8b1b47d6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3047c6f421564c0d" /><Relationship Type="http://schemas.openxmlformats.org/officeDocument/2006/relationships/notesMaster" Target="/ppt/notesMasters/notesMaster1.xml" Id="R058e589185024e4f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6fea7e2b50e14ea3" /><Relationship Type="http://schemas.openxmlformats.org/officeDocument/2006/relationships/notesMaster" Target="/ppt/notesMasters/notesMaster1.xml" Id="Re8656ba914774ebe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8b6e2baf025c49ae" /><Relationship Type="http://schemas.openxmlformats.org/officeDocument/2006/relationships/notesMaster" Target="/ppt/notesMasters/notesMaster1.xml" Id="Rf81f2973a8c043c9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5062f2d6d0794b03" /><Relationship Type="http://schemas.openxmlformats.org/officeDocument/2006/relationships/notesMaster" Target="/ppt/notesMasters/notesMaster1.xml" Id="Rf20f8966fc3b4c1b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e21a2fdc1b65459c" /><Relationship Type="http://schemas.openxmlformats.org/officeDocument/2006/relationships/notesMaster" Target="/ppt/notesMasters/notesMaster1.xml" Id="R6ff73e8489b640ab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869cb05ebc854000" /><Relationship Type="http://schemas.openxmlformats.org/officeDocument/2006/relationships/notesMaster" Target="/ppt/notesMasters/notesMaster1.xml" Id="Rfeed6165c10a45bc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96d315d049b34fcf" /><Relationship Type="http://schemas.openxmlformats.org/officeDocument/2006/relationships/notesMaster" Target="/ppt/notesMasters/notesMaster1.xml" Id="R2786c1bdb79546a5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8c38de16bb5e4475" /><Relationship Type="http://schemas.openxmlformats.org/officeDocument/2006/relationships/notesMaster" Target="/ppt/notesMasters/notesMaster1.xml" Id="Rf2907ffde56241f1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21.xml" Id="R0dbe1b7887114706" /><Relationship Type="http://schemas.openxmlformats.org/officeDocument/2006/relationships/notesMaster" Target="/ppt/notesMasters/notesMaster1.xml" Id="Rb47b158072af4497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3b5055c780e04369" /><Relationship Type="http://schemas.openxmlformats.org/officeDocument/2006/relationships/notesMaster" Target="/ppt/notesMasters/notesMaster1.xml" Id="Rfdf9e0b7b2634fa2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48fc9070b48a4a5b" /><Relationship Type="http://schemas.openxmlformats.org/officeDocument/2006/relationships/notesMaster" Target="/ppt/notesMasters/notesMaster1.xml" Id="Raa16d168c7ef4bd4" /></Relationships>
</file>

<file path=ppt/notesSlides/_rels/notesSlide24.xml.rels>&#65279;<?xml version="1.0" encoding="utf-8"?><Relationships xmlns="http://schemas.openxmlformats.org/package/2006/relationships"><Relationship Type="http://schemas.openxmlformats.org/officeDocument/2006/relationships/slide" Target="/ppt/slides/slide24.xml" Id="Rfb7831d66a914fa9" /><Relationship Type="http://schemas.openxmlformats.org/officeDocument/2006/relationships/notesMaster" Target="/ppt/notesMasters/notesMaster1.xml" Id="R8f3101f52b9f4ccf" /></Relationships>
</file>

<file path=ppt/notesSlides/_rels/notesSlide25.xml.rels>&#65279;<?xml version="1.0" encoding="utf-8"?><Relationships xmlns="http://schemas.openxmlformats.org/package/2006/relationships"><Relationship Type="http://schemas.openxmlformats.org/officeDocument/2006/relationships/slide" Target="/ppt/slides/slide25.xml" Id="R7c04ef632d804576" /><Relationship Type="http://schemas.openxmlformats.org/officeDocument/2006/relationships/notesMaster" Target="/ppt/notesMasters/notesMaster1.xml" Id="R9054ad1e97f5417b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6.xml" Id="Rc75c4670b8a842da" /><Relationship Type="http://schemas.openxmlformats.org/officeDocument/2006/relationships/notesMaster" Target="/ppt/notesMasters/notesMaster1.xml" Id="R7b780aac23874f40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15ac1e2bcbdf4f27" /><Relationship Type="http://schemas.openxmlformats.org/officeDocument/2006/relationships/notesMaster" Target="/ppt/notesMasters/notesMaster1.xml" Id="R4754c6169f4b4d25" /></Relationships>
</file>

<file path=ppt/notesSlides/_rels/notesSlide28.xml.rels>&#65279;<?xml version="1.0" encoding="utf-8"?><Relationships xmlns="http://schemas.openxmlformats.org/package/2006/relationships"><Relationship Type="http://schemas.openxmlformats.org/officeDocument/2006/relationships/slide" Target="/ppt/slides/slide28.xml" Id="R57766d1803454388" /><Relationship Type="http://schemas.openxmlformats.org/officeDocument/2006/relationships/notesMaster" Target="/ppt/notesMasters/notesMaster1.xml" Id="Rc42841a5fd7a42d8" /></Relationships>
</file>

<file path=ppt/notesSlides/_rels/notesSlide29.xml.rels>&#65279;<?xml version="1.0" encoding="utf-8"?><Relationships xmlns="http://schemas.openxmlformats.org/package/2006/relationships"><Relationship Type="http://schemas.openxmlformats.org/officeDocument/2006/relationships/slide" Target="/ppt/slides/slide29.xml" Id="Rbef003742ffa4aa9" /><Relationship Type="http://schemas.openxmlformats.org/officeDocument/2006/relationships/notesMaster" Target="/ppt/notesMasters/notesMaster1.xml" Id="Rc4b5861b0caf4232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0f785e6671c04629" /><Relationship Type="http://schemas.openxmlformats.org/officeDocument/2006/relationships/notesMaster" Target="/ppt/notesMasters/notesMaster1.xml" Id="Rf3b61deced90413c" /></Relationships>
</file>

<file path=ppt/notesSlides/_rels/notesSlide30.xml.rels>&#65279;<?xml version="1.0" encoding="utf-8"?><Relationships xmlns="http://schemas.openxmlformats.org/package/2006/relationships"><Relationship Type="http://schemas.openxmlformats.org/officeDocument/2006/relationships/slide" Target="/ppt/slides/slide30.xml" Id="Rf47cf27474664ffe" /><Relationship Type="http://schemas.openxmlformats.org/officeDocument/2006/relationships/notesMaster" Target="/ppt/notesMasters/notesMaster1.xml" Id="R5e81e06f3c09400c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6feac86aad524683" /><Relationship Type="http://schemas.openxmlformats.org/officeDocument/2006/relationships/notesMaster" Target="/ppt/notesMasters/notesMaster1.xml" Id="Refed7e7f0fef40e2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b270c4e64d574a7f" /><Relationship Type="http://schemas.openxmlformats.org/officeDocument/2006/relationships/notesMaster" Target="/ppt/notesMasters/notesMaster1.xml" Id="R51598b2310444f2c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b9087079145d46da" /><Relationship Type="http://schemas.openxmlformats.org/officeDocument/2006/relationships/notesMaster" Target="/ppt/notesMasters/notesMaster1.xml" Id="R02968927fee4440f" /></Relationships>
</file>

<file path=ppt/notesSlides/_rels/notesSlide34.xml.rels>&#65279;<?xml version="1.0" encoding="utf-8"?><Relationships xmlns="http://schemas.openxmlformats.org/package/2006/relationships"><Relationship Type="http://schemas.openxmlformats.org/officeDocument/2006/relationships/slide" Target="/ppt/slides/slide34.xml" Id="R676cc589bd844f95" /><Relationship Type="http://schemas.openxmlformats.org/officeDocument/2006/relationships/notesMaster" Target="/ppt/notesMasters/notesMaster1.xml" Id="Rd10f0c86a42b4cf4" /></Relationships>
</file>

<file path=ppt/notesSlides/_rels/notesSlide35.xml.rels>&#65279;<?xml version="1.0" encoding="utf-8"?><Relationships xmlns="http://schemas.openxmlformats.org/package/2006/relationships"><Relationship Type="http://schemas.openxmlformats.org/officeDocument/2006/relationships/slide" Target="/ppt/slides/slide35.xml" Id="R2a3f4a03b6684575" /><Relationship Type="http://schemas.openxmlformats.org/officeDocument/2006/relationships/notesMaster" Target="/ppt/notesMasters/notesMaster1.xml" Id="R89a5dd4ae48645dd" /></Relationships>
</file>

<file path=ppt/notesSlides/_rels/notesSlide36.xml.rels>&#65279;<?xml version="1.0" encoding="utf-8"?><Relationships xmlns="http://schemas.openxmlformats.org/package/2006/relationships"><Relationship Type="http://schemas.openxmlformats.org/officeDocument/2006/relationships/slide" Target="/ppt/slides/slide36.xml" Id="R4b49e0e584854c38" /><Relationship Type="http://schemas.openxmlformats.org/officeDocument/2006/relationships/notesMaster" Target="/ppt/notesMasters/notesMaster1.xml" Id="Rac3d80308f6049fd" /></Relationships>
</file>

<file path=ppt/notesSlides/_rels/notesSlide37.xml.rels>&#65279;<?xml version="1.0" encoding="utf-8"?><Relationships xmlns="http://schemas.openxmlformats.org/package/2006/relationships"><Relationship Type="http://schemas.openxmlformats.org/officeDocument/2006/relationships/slide" Target="/ppt/slides/slide37.xml" Id="Rf64eac9f421d4ab0" /><Relationship Type="http://schemas.openxmlformats.org/officeDocument/2006/relationships/notesMaster" Target="/ppt/notesMasters/notesMaster1.xml" Id="R28959275883d48ee" /></Relationships>
</file>

<file path=ppt/notesSlides/_rels/notesSlide38.xml.rels>&#65279;<?xml version="1.0" encoding="utf-8"?><Relationships xmlns="http://schemas.openxmlformats.org/package/2006/relationships"><Relationship Type="http://schemas.openxmlformats.org/officeDocument/2006/relationships/slide" Target="/ppt/slides/slide38.xml" Id="Ra0be73dc7f7c450d" /><Relationship Type="http://schemas.openxmlformats.org/officeDocument/2006/relationships/notesMaster" Target="/ppt/notesMasters/notesMaster1.xml" Id="Rb8443f007ef54e8a" /></Relationships>
</file>

<file path=ppt/notesSlides/_rels/notesSlide39.xml.rels>&#65279;<?xml version="1.0" encoding="utf-8"?><Relationships xmlns="http://schemas.openxmlformats.org/package/2006/relationships"><Relationship Type="http://schemas.openxmlformats.org/officeDocument/2006/relationships/slide" Target="/ppt/slides/slide39.xml" Id="R9e5b84c04cfc41e9" /><Relationship Type="http://schemas.openxmlformats.org/officeDocument/2006/relationships/notesMaster" Target="/ppt/notesMasters/notesMaster1.xml" Id="R1883f03f1e50430b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6de3e4022ae5407a" /><Relationship Type="http://schemas.openxmlformats.org/officeDocument/2006/relationships/notesMaster" Target="/ppt/notesMasters/notesMaster1.xml" Id="Rae5c1ce533b14798" /></Relationships>
</file>

<file path=ppt/notesSlides/_rels/notesSlide40.xml.rels>&#65279;<?xml version="1.0" encoding="utf-8"?><Relationships xmlns="http://schemas.openxmlformats.org/package/2006/relationships"><Relationship Type="http://schemas.openxmlformats.org/officeDocument/2006/relationships/slide" Target="/ppt/slides/slide40.xml" Id="Rdd076fdeff1b4fa2" /><Relationship Type="http://schemas.openxmlformats.org/officeDocument/2006/relationships/notesMaster" Target="/ppt/notesMasters/notesMaster1.xml" Id="R8961eb09ae62422c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45ef7c8a1ef7400d" /><Relationship Type="http://schemas.openxmlformats.org/officeDocument/2006/relationships/notesMaster" Target="/ppt/notesMasters/notesMaster1.xml" Id="R736bc843df20496b" /></Relationships>
</file>

<file path=ppt/notesSlides/_rels/notesSlide42.xml.rels>&#65279;<?xml version="1.0" encoding="utf-8"?><Relationships xmlns="http://schemas.openxmlformats.org/package/2006/relationships"><Relationship Type="http://schemas.openxmlformats.org/officeDocument/2006/relationships/slide" Target="/ppt/slides/slide42.xml" Id="R9b8603dceca04438" /><Relationship Type="http://schemas.openxmlformats.org/officeDocument/2006/relationships/notesMaster" Target="/ppt/notesMasters/notesMaster1.xml" Id="Rd6f55c3c25b0426c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f96e81df699746cd" /><Relationship Type="http://schemas.openxmlformats.org/officeDocument/2006/relationships/notesMaster" Target="/ppt/notesMasters/notesMaster1.xml" Id="Rb4b07d5ebf2e47fe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9b7ced06c78d4c9f" /><Relationship Type="http://schemas.openxmlformats.org/officeDocument/2006/relationships/notesMaster" Target="/ppt/notesMasters/notesMaster1.xml" Id="R5cf0ecfc32a0480a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e4b4c951ba4546d5" /><Relationship Type="http://schemas.openxmlformats.org/officeDocument/2006/relationships/notesMaster" Target="/ppt/notesMasters/notesMaster1.xml" Id="R551e63fbda334209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9735883faa174cae" /><Relationship Type="http://schemas.openxmlformats.org/officeDocument/2006/relationships/notesMaster" Target="/ppt/notesMasters/notesMaster1.xml" Id="Rd45a0e1393c64d9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7c21687294254995" /><Relationship Type="http://schemas.openxmlformats.org/officeDocument/2006/relationships/notesMaster" Target="/ppt/notesMasters/notesMaster1.xml" Id="R73eed8403ad04bcc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464cc67b7774ead" /></Relationships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e4400e96835f4778" /><Relationship Type="http://schemas.openxmlformats.org/officeDocument/2006/relationships/slideLayout" Target="/ppt/slideLayouts/slideLayout4.xml" Id="R20a9f85808314d00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20a9f85808314d0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.image" Id="Rf503b7e679f44f34" /><Relationship Type="http://schemas.openxmlformats.org/officeDocument/2006/relationships/notesSlide" Target="/ppt/notesSlides/notesSlide1.xml" Id="R09d5b2cd35a94777" /><Relationship Type="http://schemas.openxmlformats.org/officeDocument/2006/relationships/slideLayout" Target="/ppt/slideLayouts/slideLayout4.xml" Id="R47da1afe20b64a9d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10.image" Id="R3f17d28ea4bf46ef" /><Relationship Type="http://schemas.openxmlformats.org/officeDocument/2006/relationships/notesSlide" Target="/ppt/notesSlides/notesSlide10.xml" Id="R904f1b75e8514b67" /><Relationship Type="http://schemas.openxmlformats.org/officeDocument/2006/relationships/slideLayout" Target="/ppt/slideLayouts/slideLayout4.xml" Id="R8d99dec6d82e418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1.image" Id="R0cb706665a9049b9" /><Relationship Type="http://schemas.openxmlformats.org/officeDocument/2006/relationships/notesSlide" Target="/ppt/notesSlides/notesSlide11.xml" Id="Rf6ad0670ed5f499d" /><Relationship Type="http://schemas.openxmlformats.org/officeDocument/2006/relationships/slideLayout" Target="/ppt/slideLayouts/slideLayout4.xml" Id="R89e39e45227b479f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2.image" Id="Rc432711d5a08483d" /><Relationship Type="http://schemas.openxmlformats.org/officeDocument/2006/relationships/notesSlide" Target="/ppt/notesSlides/notesSlide12.xml" Id="R7febaf67833a46d9" /><Relationship Type="http://schemas.openxmlformats.org/officeDocument/2006/relationships/slideLayout" Target="/ppt/slideLayouts/slideLayout4.xml" Id="R0056b283e186468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3.image" Id="R2c25e3259d134013" /><Relationship Type="http://schemas.openxmlformats.org/officeDocument/2006/relationships/notesSlide" Target="/ppt/notesSlides/notesSlide13.xml" Id="R8010ca53c2a9404f" /><Relationship Type="http://schemas.openxmlformats.org/officeDocument/2006/relationships/slideLayout" Target="/ppt/slideLayouts/slideLayout4.xml" Id="Rc8cbbf15829a44d8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4.image" Id="Re41bff8b6d66455a" /><Relationship Type="http://schemas.openxmlformats.org/officeDocument/2006/relationships/notesSlide" Target="/ppt/notesSlides/notesSlide14.xml" Id="R60158a7e7fc243ed" /><Relationship Type="http://schemas.openxmlformats.org/officeDocument/2006/relationships/slideLayout" Target="/ppt/slideLayouts/slideLayout4.xml" Id="Recc8dc15138f494e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5.image" Id="R9d105ebbcb214366" /><Relationship Type="http://schemas.openxmlformats.org/officeDocument/2006/relationships/notesSlide" Target="/ppt/notesSlides/notesSlide15.xml" Id="R2ecf7a458e8a4670" /><Relationship Type="http://schemas.openxmlformats.org/officeDocument/2006/relationships/slideLayout" Target="/ppt/slideLayouts/slideLayout4.xml" Id="R3e76f73c8db34f1b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16.image" Id="R4baf3e6f65af4509" /><Relationship Type="http://schemas.openxmlformats.org/officeDocument/2006/relationships/notesSlide" Target="/ppt/notesSlides/notesSlide16.xml" Id="Rad10580749554d09" /><Relationship Type="http://schemas.openxmlformats.org/officeDocument/2006/relationships/slideLayout" Target="/ppt/slideLayouts/slideLayout4.xml" Id="R6d95e726d7424d58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17.image" Id="Rd288aed53b2f4fb5" /><Relationship Type="http://schemas.openxmlformats.org/officeDocument/2006/relationships/notesSlide" Target="/ppt/notesSlides/notesSlide17.xml" Id="R3d0e3473778f40d4" /><Relationship Type="http://schemas.openxmlformats.org/officeDocument/2006/relationships/slideLayout" Target="/ppt/slideLayouts/slideLayout4.xml" Id="R41192f99de1149cb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8.image" Id="Re21b1f7b34ef4d77" /><Relationship Type="http://schemas.openxmlformats.org/officeDocument/2006/relationships/notesSlide" Target="/ppt/notesSlides/notesSlide18.xml" Id="R5497696455814a42" /><Relationship Type="http://schemas.openxmlformats.org/officeDocument/2006/relationships/slideLayout" Target="/ppt/slideLayouts/slideLayout4.xml" Id="Rb4a635d2d49c4bdd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9.image" Id="R7936a8c46d524396" /><Relationship Type="http://schemas.openxmlformats.org/officeDocument/2006/relationships/notesSlide" Target="/ppt/notesSlides/notesSlide19.xml" Id="Ra4c4d0a076044e01" /><Relationship Type="http://schemas.openxmlformats.org/officeDocument/2006/relationships/slideLayout" Target="/ppt/slideLayouts/slideLayout4.xml" Id="R10bcbda1c3b94dab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2.image" Id="Rf5921ed5137d4118" /><Relationship Type="http://schemas.openxmlformats.org/officeDocument/2006/relationships/notesSlide" Target="/ppt/notesSlides/notesSlide2.xml" Id="Ra143c4c2225640b0" /><Relationship Type="http://schemas.openxmlformats.org/officeDocument/2006/relationships/slideLayout" Target="/ppt/slideLayouts/slideLayout4.xml" Id="R94ad82200134432e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20.image" Id="Rcc621f2eead5448a" /><Relationship Type="http://schemas.openxmlformats.org/officeDocument/2006/relationships/notesSlide" Target="/ppt/notesSlides/notesSlide20.xml" Id="Ra860b9d9373942ba" /><Relationship Type="http://schemas.openxmlformats.org/officeDocument/2006/relationships/slideLayout" Target="/ppt/slideLayouts/slideLayout4.xml" Id="R46ed92b6d89a4136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21.image" Id="Rdde625188b5c4d1a" /><Relationship Type="http://schemas.openxmlformats.org/officeDocument/2006/relationships/notesSlide" Target="/ppt/notesSlides/notesSlide21.xml" Id="Rece516b347584b3d" /><Relationship Type="http://schemas.openxmlformats.org/officeDocument/2006/relationships/slideLayout" Target="/ppt/slideLayouts/slideLayout4.xml" Id="R1730e38d721f44f6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22.image" Id="R081e8ed7d3a24230" /><Relationship Type="http://schemas.openxmlformats.org/officeDocument/2006/relationships/notesSlide" Target="/ppt/notesSlides/notesSlide22.xml" Id="R984ab1e22bc147bd" /><Relationship Type="http://schemas.openxmlformats.org/officeDocument/2006/relationships/slideLayout" Target="/ppt/slideLayouts/slideLayout4.xml" Id="Rf9a7f4a6585b4a35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23.image" Id="Rb077450806ac4a5e" /><Relationship Type="http://schemas.openxmlformats.org/officeDocument/2006/relationships/notesSlide" Target="/ppt/notesSlides/notesSlide23.xml" Id="R0f520ac8ff514c7a" /><Relationship Type="http://schemas.openxmlformats.org/officeDocument/2006/relationships/slideLayout" Target="/ppt/slideLayouts/slideLayout4.xml" Id="Rc18d4a938e52400b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24.image" Id="Rae36bc15ba184e80" /><Relationship Type="http://schemas.openxmlformats.org/officeDocument/2006/relationships/notesSlide" Target="/ppt/notesSlides/notesSlide24.xml" Id="Rd26182f891d8476f" /><Relationship Type="http://schemas.openxmlformats.org/officeDocument/2006/relationships/slideLayout" Target="/ppt/slideLayouts/slideLayout4.xml" Id="Rb85ca96b6aac4b72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25.image" Id="Rb82e2f16ca204acc" /><Relationship Type="http://schemas.openxmlformats.org/officeDocument/2006/relationships/notesSlide" Target="/ppt/notesSlides/notesSlide25.xml" Id="Rdc9860a64c10415e" /><Relationship Type="http://schemas.openxmlformats.org/officeDocument/2006/relationships/slideLayout" Target="/ppt/slideLayouts/slideLayout4.xml" Id="R95c64bacda5042f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26.image" Id="R267e17f9b1db4790" /><Relationship Type="http://schemas.openxmlformats.org/officeDocument/2006/relationships/notesSlide" Target="/ppt/notesSlides/notesSlide26.xml" Id="Red393035d50a40ce" /><Relationship Type="http://schemas.openxmlformats.org/officeDocument/2006/relationships/slideLayout" Target="/ppt/slideLayouts/slideLayout4.xml" Id="Rb4056ee0d5f64d10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27.image" Id="Rcd52d576be934e25" /><Relationship Type="http://schemas.openxmlformats.org/officeDocument/2006/relationships/notesSlide" Target="/ppt/notesSlides/notesSlide27.xml" Id="R71fefa544f884b22" /><Relationship Type="http://schemas.openxmlformats.org/officeDocument/2006/relationships/slideLayout" Target="/ppt/slideLayouts/slideLayout4.xml" Id="R4602e74d0f724674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28.image" Id="R29eed55e00dd4946" /><Relationship Type="http://schemas.openxmlformats.org/officeDocument/2006/relationships/notesSlide" Target="/ppt/notesSlides/notesSlide28.xml" Id="Rf0ad9262311446ce" /><Relationship Type="http://schemas.openxmlformats.org/officeDocument/2006/relationships/slideLayout" Target="/ppt/slideLayouts/slideLayout4.xml" Id="R9298a41cb60a4ff0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image" Target="/ppt/media/image29.image" Id="R01d9d173172a451f" /><Relationship Type="http://schemas.openxmlformats.org/officeDocument/2006/relationships/notesSlide" Target="/ppt/notesSlides/notesSlide29.xml" Id="Rdddafa9bd99c4310" /><Relationship Type="http://schemas.openxmlformats.org/officeDocument/2006/relationships/slideLayout" Target="/ppt/slideLayouts/slideLayout4.xml" Id="R72c952a05904489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3.image" Id="R72f1b3d69d034e3d" /><Relationship Type="http://schemas.openxmlformats.org/officeDocument/2006/relationships/notesSlide" Target="/ppt/notesSlides/notesSlide3.xml" Id="R3b637940ad1e48a1" /><Relationship Type="http://schemas.openxmlformats.org/officeDocument/2006/relationships/slideLayout" Target="/ppt/slideLayouts/slideLayout4.xml" Id="R6fcbb7699d484ecb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30.image" Id="Reb35e514483d4adf" /><Relationship Type="http://schemas.openxmlformats.org/officeDocument/2006/relationships/notesSlide" Target="/ppt/notesSlides/notesSlide30.xml" Id="Rf8e67367dda0496d" /><Relationship Type="http://schemas.openxmlformats.org/officeDocument/2006/relationships/slideLayout" Target="/ppt/slideLayouts/slideLayout4.xml" Id="R23069be5ccf348c8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31.image" Id="R94bd89a1579a4e90" /><Relationship Type="http://schemas.openxmlformats.org/officeDocument/2006/relationships/notesSlide" Target="/ppt/notesSlides/notesSlide31.xml" Id="R82e9aa991bca4d21" /><Relationship Type="http://schemas.openxmlformats.org/officeDocument/2006/relationships/slideLayout" Target="/ppt/slideLayouts/slideLayout4.xml" Id="Rc24894f2d4a849a7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32.image" Id="R31d6c62a075242a6" /><Relationship Type="http://schemas.openxmlformats.org/officeDocument/2006/relationships/notesSlide" Target="/ppt/notesSlides/notesSlide32.xml" Id="Rdff8494b19ce4019" /><Relationship Type="http://schemas.openxmlformats.org/officeDocument/2006/relationships/slideLayout" Target="/ppt/slideLayouts/slideLayout4.xml" Id="R156e72f7649a4c52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33.image" Id="R2e203b0e91054c43" /><Relationship Type="http://schemas.openxmlformats.org/officeDocument/2006/relationships/notesSlide" Target="/ppt/notesSlides/notesSlide33.xml" Id="Rd3b65d0fa57e42fb" /><Relationship Type="http://schemas.openxmlformats.org/officeDocument/2006/relationships/slideLayout" Target="/ppt/slideLayouts/slideLayout4.xml" Id="R9edd7ed6352b40aa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34.image" Id="Ra0b7f46a5bcc4174" /><Relationship Type="http://schemas.openxmlformats.org/officeDocument/2006/relationships/notesSlide" Target="/ppt/notesSlides/notesSlide34.xml" Id="R05361d10a2c541ff" /><Relationship Type="http://schemas.openxmlformats.org/officeDocument/2006/relationships/slideLayout" Target="/ppt/slideLayouts/slideLayout4.xml" Id="R1bec04a769af455b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35.image" Id="R87fceaf43ebe49b7" /><Relationship Type="http://schemas.openxmlformats.org/officeDocument/2006/relationships/notesSlide" Target="/ppt/notesSlides/notesSlide35.xml" Id="R490671d3aa1e436a" /><Relationship Type="http://schemas.openxmlformats.org/officeDocument/2006/relationships/slideLayout" Target="/ppt/slideLayouts/slideLayout4.xml" Id="Ra37cdfb80a464a51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image" Target="/ppt/media/image36.image" Id="R9cfa4f1c6ca74ef0" /><Relationship Type="http://schemas.openxmlformats.org/officeDocument/2006/relationships/notesSlide" Target="/ppt/notesSlides/notesSlide36.xml" Id="R23afd40e410b46aa" /><Relationship Type="http://schemas.openxmlformats.org/officeDocument/2006/relationships/slideLayout" Target="/ppt/slideLayouts/slideLayout4.xml" Id="R6b169aa5cf434de7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image" Target="/ppt/media/image37.image" Id="R582a7bcc176d40b6" /><Relationship Type="http://schemas.openxmlformats.org/officeDocument/2006/relationships/notesSlide" Target="/ppt/notesSlides/notesSlide37.xml" Id="R578f0ae101a74d7a" /><Relationship Type="http://schemas.openxmlformats.org/officeDocument/2006/relationships/slideLayout" Target="/ppt/slideLayouts/slideLayout4.xml" Id="R4a6311102a7042c9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image" Target="/ppt/media/image38.image" Id="R121cb622a59b45c7" /><Relationship Type="http://schemas.openxmlformats.org/officeDocument/2006/relationships/notesSlide" Target="/ppt/notesSlides/notesSlide38.xml" Id="R311ad25b9e944963" /><Relationship Type="http://schemas.openxmlformats.org/officeDocument/2006/relationships/slideLayout" Target="/ppt/slideLayouts/slideLayout4.xml" Id="Ra1c5aaa1f88043a2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image" Target="/ppt/media/image39.image" Id="R3f4a26d464e64c2a" /><Relationship Type="http://schemas.openxmlformats.org/officeDocument/2006/relationships/notesSlide" Target="/ppt/notesSlides/notesSlide39.xml" Id="Rdfa5c1cb907f43d6" /><Relationship Type="http://schemas.openxmlformats.org/officeDocument/2006/relationships/slideLayout" Target="/ppt/slideLayouts/slideLayout4.xml" Id="R5ee015178e314ff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4.image" Id="Rf5a13ef563394664" /><Relationship Type="http://schemas.openxmlformats.org/officeDocument/2006/relationships/notesSlide" Target="/ppt/notesSlides/notesSlide4.xml" Id="R3689ec56dc464be9" /><Relationship Type="http://schemas.openxmlformats.org/officeDocument/2006/relationships/slideLayout" Target="/ppt/slideLayouts/slideLayout4.xml" Id="Reb26f34b524746f8" 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image" Target="/ppt/media/image40.image" Id="R70fd881e38184c76" /><Relationship Type="http://schemas.openxmlformats.org/officeDocument/2006/relationships/notesSlide" Target="/ppt/notesSlides/notesSlide40.xml" Id="R06c8c8a1c4554629" /><Relationship Type="http://schemas.openxmlformats.org/officeDocument/2006/relationships/slideLayout" Target="/ppt/slideLayouts/slideLayout4.xml" Id="R4e226d2b91b54699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41.image" Id="R1b8ba99e190d4679" /><Relationship Type="http://schemas.openxmlformats.org/officeDocument/2006/relationships/notesSlide" Target="/ppt/notesSlides/notesSlide41.xml" Id="R378bbb608f854924" /><Relationship Type="http://schemas.openxmlformats.org/officeDocument/2006/relationships/slideLayout" Target="/ppt/slideLayouts/slideLayout4.xml" Id="R567af3fc089740a9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image" Target="/ppt/media/image42.image" Id="R44dfcbebd2ca446c" /><Relationship Type="http://schemas.openxmlformats.org/officeDocument/2006/relationships/notesSlide" Target="/ppt/notesSlides/notesSlide42.xml" Id="Rc1ab1bc958a94f55" /><Relationship Type="http://schemas.openxmlformats.org/officeDocument/2006/relationships/slideLayout" Target="/ppt/slideLayouts/slideLayout4.xml" Id="R7ce7f0c8e97e4e4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5.image" Id="Rd85944aa7f024932" /><Relationship Type="http://schemas.openxmlformats.org/officeDocument/2006/relationships/notesSlide" Target="/ppt/notesSlides/notesSlide5.xml" Id="R715582263c114ab9" /><Relationship Type="http://schemas.openxmlformats.org/officeDocument/2006/relationships/slideLayout" Target="/ppt/slideLayouts/slideLayout4.xml" Id="R79b958326cff41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6.image" Id="Rd8b4611c4ebf4ada" /><Relationship Type="http://schemas.openxmlformats.org/officeDocument/2006/relationships/notesSlide" Target="/ppt/notesSlides/notesSlide6.xml" Id="R6fbdc71537464dae" /><Relationship Type="http://schemas.openxmlformats.org/officeDocument/2006/relationships/slideLayout" Target="/ppt/slideLayouts/slideLayout4.xml" Id="R90f93b30f0934c5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7.image" Id="Rcb0d2c5cf77d4c3c" /><Relationship Type="http://schemas.openxmlformats.org/officeDocument/2006/relationships/notesSlide" Target="/ppt/notesSlides/notesSlide7.xml" Id="R1bd96b7c5adc4289" /><Relationship Type="http://schemas.openxmlformats.org/officeDocument/2006/relationships/slideLayout" Target="/ppt/slideLayouts/slideLayout4.xml" Id="R036054c654544cc9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8.image" Id="Re62bbb11a49f487e" /><Relationship Type="http://schemas.openxmlformats.org/officeDocument/2006/relationships/notesSlide" Target="/ppt/notesSlides/notesSlide8.xml" Id="Ra35666043c2a4343" /><Relationship Type="http://schemas.openxmlformats.org/officeDocument/2006/relationships/slideLayout" Target="/ppt/slideLayouts/slideLayout4.xml" Id="R6ac48a88443f4f1c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9.image" Id="Ra75599594f334c6b" /><Relationship Type="http://schemas.openxmlformats.org/officeDocument/2006/relationships/notesSlide" Target="/ppt/notesSlides/notesSlide9.xml" Id="R9a6a41ae39f644bf" /><Relationship Type="http://schemas.openxmlformats.org/officeDocument/2006/relationships/slideLayout" Target="/ppt/slideLayouts/slideLayout4.xml" Id="Rb584c794e7a5451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f503b7e679f44f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3f17d28ea4bf46ef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0cb706665a9049b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c432711d5a08483d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2c25e3259d1340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e41bff8b6d66455a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9d105ebbcb2143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4baf3e6f65af45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d288aed53b2f4fb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e21b1f7b34ef4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7936a8c46d5243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f5921ed5137d4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cc621f2eead5448a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dde625188b5c4d1a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081e8ed7d3a24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b077450806ac4a5e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ae36bc15ba184e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b82e2f16ca204acc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267e17f9b1db47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cd52d576be934e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29eed55e00dd49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01d9d173172a451f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72f1b3d69d034e3d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eb35e514483d4adf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94bd89a1579a4e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31d6c62a075242a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2e203b0e91054c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a0b7f46a5bcc4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87fceaf43ebe49b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9cfa4f1c6ca74ef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582a7bcc176d40b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121cb622a59b45c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3f4a26d464e64c2a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f5a13ef5633946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70fd881e38184c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1b8ba99e190d46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44dfcbebd2ca446c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d85944aa7f0249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d8b4611c4ebf4ada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cb0d2c5cf77d4c3c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e62bbb11a49f487e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0"/>
            <a:ext cx="7559802" cy="10692003"/>
          </a:xfrm>
          <a:prstGeom prst="rect">
            <a:avLst/>
          </a:prstGeom>
          <a:blipFill>
            <a:blip r:embed="Ra75599594f334c6b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Benutzerdefiniert</PresentationFormat>
  <Paragraphs>0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Online2PDF.com</dc:creator>
  <lastModifiedBy>Online2PDF.com</lastModifiedBy>
  <revision>1</revision>
  <dcterms:created xsi:type="dcterms:W3CDTF">2024-11-04T04:31:33.0000000Z</dcterms:created>
  <dcterms:modified xsi:type="dcterms:W3CDTF">2024-11-04T03:43:53.0700000Z</dcterms:modified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2630280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